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F2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32A530-16AC-48D1-8E6D-87D24E8577C2}" type="datetimeFigureOut">
              <a:rPr lang="ru-RU" smtClean="0"/>
              <a:pPr/>
              <a:t>03.04.2018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EF735-2488-4D54-8C95-262FFBFFFB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EF735-2488-4D54-8C95-262FFBFFFB2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onvert_pervogo_dn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21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152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ПРЕЗЕНТАЦИЯ К </a:t>
            </a:r>
            <a:r>
              <a:rPr lang="ru-RU" sz="2800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НОД для детей 6-7 лет</a:t>
            </a:r>
            <a:endParaRPr lang="ru-RU" sz="28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19400" y="3810000"/>
            <a:ext cx="5943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hardEdg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Путешествие в мир почтовых принадлежностей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54102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Воспитатель </a:t>
            </a:r>
            <a:r>
              <a:rPr lang="ru-RU" dirty="0" err="1" smtClean="0">
                <a:solidFill>
                  <a:srgbClr val="002060"/>
                </a:solidFill>
              </a:rPr>
              <a:t>Балахонова</a:t>
            </a:r>
            <a:r>
              <a:rPr lang="ru-RU" dirty="0" smtClean="0">
                <a:solidFill>
                  <a:srgbClr val="002060"/>
                </a:solidFill>
              </a:rPr>
              <a:t> О.В.,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МБДОУ детский сад №11 г.Нижний Ломов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34830148-4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4540929" cy="655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3906ad935cba3f84c19c7701f08c97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0"/>
            <a:ext cx="51054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2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534400" cy="64190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rtleo.com-76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8255000" cy="4953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117_gol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4114800" cy="5486400"/>
          </a:xfrm>
          <a:prstGeom prst="rect">
            <a:avLst/>
          </a:prstGeom>
        </p:spPr>
      </p:pic>
      <p:pic>
        <p:nvPicPr>
          <p:cNvPr id="3" name="Рисунок 2" descr="1302765905_pochtovye-golubi-zivotnoe.r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09600"/>
            <a:ext cx="4240259" cy="548639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38200" y="1143000"/>
            <a:ext cx="7642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Рисунок 6" descr="7183296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590800"/>
            <a:ext cx="3124200" cy="368617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3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608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0_2040_172e65d7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0"/>
            <a:ext cx="2286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post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0"/>
            <a:ext cx="2667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Почта ГЛОНАСС 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124200"/>
            <a:ext cx="46482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large_News.1323672998_pocht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24200"/>
            <a:ext cx="4419600" cy="373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onwerti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528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59888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9800"/>
            <a:ext cx="33528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585531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5556" y="0"/>
            <a:ext cx="3358444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289841475_138153280_8--60-90---128984147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9" y="2590800"/>
            <a:ext cx="2743201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099441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0" y="0"/>
            <a:ext cx="3461451" cy="2743200"/>
          </a:xfrm>
          <a:prstGeom prst="rect">
            <a:avLst/>
          </a:prstGeom>
        </p:spPr>
      </p:pic>
      <p:pic>
        <p:nvPicPr>
          <p:cNvPr id="8" name="Рисунок 7" descr="mera_vpm330_big_0_big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4720" y="2667000"/>
            <a:ext cx="312928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nv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10600" cy="617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r111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Рисунок 2" descr="dig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81525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23687275_noviy_god_sovetskie_otkryt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0"/>
            <a:ext cx="6096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Nr_2114_S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0777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d3ff885d4961f3e270b6a170f4258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344471"/>
            <a:ext cx="4419600" cy="351352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4689981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news_321366779015_9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531" y="685800"/>
            <a:ext cx="4617469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232012-02-07193244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800"/>
            <a:ext cx="5123472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mera_vpm330_big_0_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200400"/>
            <a:ext cx="4267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Другая 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2CDDC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27</Words>
  <PresentationFormat>Экран (4:3)</PresentationFormat>
  <Paragraphs>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300053</dc:creator>
  <cp:lastModifiedBy>User</cp:lastModifiedBy>
  <cp:revision>33</cp:revision>
  <dcterms:created xsi:type="dcterms:W3CDTF">2012-04-29T12:43:07Z</dcterms:created>
  <dcterms:modified xsi:type="dcterms:W3CDTF">2018-04-03T16:28:26Z</dcterms:modified>
</cp:coreProperties>
</file>